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8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[Your metric]</c:v>
                </c:pt>
              </c:strCache>
            </c:strRef>
          </c:tx>
          <c:spPr>
            <a:solidFill>
              <a:srgbClr val="2B7278"/>
            </a:solidFill>
            <a:ln w="38100" cap="flat">
              <a:solidFill>
                <a:srgbClr val="2B727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B7278"/>
              </a:solidFill>
              <a:ln w="9525" cap="flat">
                <a:solidFill>
                  <a:srgbClr val="2B727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21</c:v>
                </c:pt>
                <c:pt idx="5">
                  <c:v>26</c:v>
                </c:pt>
                <c:pt idx="6">
                  <c:v>30</c:v>
                </c:pt>
                <c:pt idx="7">
                  <c:v>37</c:v>
                </c:pt>
                <c:pt idx="8">
                  <c:v>44</c:v>
                </c:pt>
                <c:pt idx="9">
                  <c:v>52</c:v>
                </c:pt>
                <c:pt idx="10">
                  <c:v>63</c:v>
                </c:pt>
                <c:pt idx="11">
                  <c:v>75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B7278"/>
              </a:solidFill>
              <a:effectLst/>
            </c:spPr>
          </c:dPt>
          <c:dPt>
            <c:idx val="1"/>
            <c:bubble3D val="0"/>
            <c:spPr>
              <a:solidFill>
                <a:srgbClr val="0B1214"/>
              </a:solidFill>
              <a:effectLst/>
            </c:spPr>
          </c:dPt>
          <c:dPt>
            <c:idx val="2"/>
            <c:bubble3D val="0"/>
            <c:spPr>
              <a:solidFill>
                <a:srgbClr val="9AB5B7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[Product]</c:v>
                </c:pt>
                <c:pt idx="1">
                  <c:v>[Sales]</c:v>
                </c:pt>
                <c:pt idx="2">
                  <c:v>[Operations]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55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COVER: [Company]: [what you do] for [whom]
Example: Acme: fills the appointments clinics lose to no-shows
What goes on it:
- The name and one line a stranger could repeat
- The round and the date
Leave off: A tagline that sounds like a brand and explains nothing.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[Who] lose [what] every [period]
Example: Clinics lose 18% of appointments to no-shows
What goes on it:
- Who has the problem, in one line
- What it costs them, in money or time, with a number
- How they cope today
Leave off: A problem only you have noticed, or one sized in adjectives.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SOLUTION: [Product] [does what] so [result]
Example: Acme predicts no-shows and refills the slot two days ahead
What goes on it:
- What you do about the problem, in one sentence
- The result for the customer, as a number if you have one
Leave off: A feature list. Features belong on the product slide.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MARKET: [n] [customers] pay [amount]: a $[size] market
Example: 230,000 clinics at $4,200 a year: a $1B market in the US
What goes on it:
- The market bottom up: customers you can reach times what each pays
- Where you start and where it leads
Leave off: A top-down TAM from an analyst report with no route to it.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PRODUCT: [How it works] in [n] steps
Example: Connect, predict, refill: live in an afternoon
What goes on it:
- One screenshot or the flow in three steps
- What the customer does and what the product does
Leave off: Every screen you have built.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BUSINESS MODEL: [Price] per [unit], paid back in [time]
Example: $350 a clinic a month, paid back in under two months
What goes on it:
- Who pays, how much and how often
- Margin, and payback on acquiring a customer if you know it
Leave off: Five revenue streams. Show the one that matters.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TRACTION: [Metric] up [x] in [period]
Example: ARR up 8x in a year, to $168k
What goes on it:
- One chart of the metric that matters, over time
- Retention or repeat use beside it
Leave off: Cumulative charts, vanity numbers, and no dates on the axis.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COMPETITION: Why [customers] choose us over [alternative]
Example: Reminders tell patients; Acme refills the slot
What goes on it:
- What customers use today, including doing nothing
- The one or two things you do that they cannot
Leave off: A 2×2 where you are alone in the top right, or "no competitors".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TEAM: [Why this team] wins this market
Example: Ran a 60-clinic group; built scheduling at scale
What goes on it:
- The founders, and the one thing each has done that matters here
- Key hires and advisers only if they change the odds
Leave off: Logos of every employer and degree.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ASK: Raising [amount] to reach [milestone] in [months]
Example: Raising $2.5M to reach 150 clinics and $1.2M ARR in 20 months
What goes on it:
- The amount, and the runway it buys
- The milestones it reaches, which set up the next round
- Use of funds in three lines at most
Leave off: An amount with no milestone, or "$1M to $3M".
From the the ten-slide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B7278"/>
          </a:solidFill>
          <a:ln w="12700">
            <a:solidFill>
              <a:srgbClr val="2B727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0116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914400" y="31089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do] for [whom], in one line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1440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fills the appointments clinics lose to no-shows"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5120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[Round] round · [Month Year]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[Who] lose [what] every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"Clinics lose 18% of appointments to no-shows"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the problem, in one line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them, in money or time, with a number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cope today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SOLUTION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[Product] [does what] so [result]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 predicts no-shows and refills the slot two days ahead"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do about the problem, in one sentence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for the customer, as a number if you have one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[n] [customers] pay [amount]: a $[size]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"230,000 clinics at $4,200 a year: a $1B market in the US"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 bottom up: customers you can reach times what each pays · Where you start and where it leads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it works] in [n] steps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"Connect, predict, refill: live in an afternoon"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 per [unit], paid back in [time]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"$350 a clinic a month, paid back in under two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pays, how much and how often · Margin, and payback on acquiring a customer if you know it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TRACTION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[Metric] up [x] in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"ARR up 8x in a year, to $168k"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548640" y="228600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8503920" y="228600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732520" y="242316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[Headline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is, and when]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503920" y="429768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32520" y="443484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[Retention, margin or growth]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" y="6126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data: right-click the chart and edit the data.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COMPETITION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[customers] choose us over [alternative]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"Reminders tell patients; Acme refills the slot"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2286000"/>
                <a:gridCol w="2286000"/>
                <a:gridCol w="2286000"/>
              </a:tblGrid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[You]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727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[Today's way]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[Competitor]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[What customers care about most]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[Second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[Third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this team] wins this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"Ran a 60-clinic group; built scheduling at scale"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56972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34924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2816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12876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0768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THE 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[amount] to reach [milestone] in [months]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"Raising $2.5M to reach 150 clinics and $1.2M ARR in 20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amount]</a:t>
            </a:r>
            <a:endParaRPr lang="en-US" sz="5400" dirty="0"/>
          </a:p>
        </p:txBody>
      </p:sp>
      <p:sp>
        <p:nvSpPr>
          <p:cNvPr id="10" name="Text 7"/>
          <p:cNvSpPr/>
          <p:nvPr/>
        </p:nvSpPr>
        <p:spPr>
          <a:xfrm>
            <a:off x="548640" y="3474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[Runway in months] · [Milestone it reaches]</a:t>
            </a:r>
            <a:endParaRPr lang="en-US" sz="16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6400800" y="2103120"/>
          <a:ext cx="521208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8"/>
          <p:cNvSpPr/>
          <p:nvPr/>
        </p:nvSpPr>
        <p:spPr>
          <a:xfrm>
            <a:off x="548640" y="4206240"/>
            <a:ext cx="5486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1,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2,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sets up: the next round]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ten-slide deck</dc:title>
  <dc:subject>PptxGenJS Presentation</dc:subject>
  <dc:creator>Millionrounds</dc:creator>
  <cp:lastModifiedBy>Millionrounds</cp:lastModifiedBy>
  <cp:revision>1</cp:revision>
  <dcterms:created xsi:type="dcterms:W3CDTF">2026-10-26T10:29:53Z</dcterms:created>
  <dcterms:modified xsi:type="dcterms:W3CDTF">2026-10-26T10:29:53Z</dcterms:modified>
</cp:coreProperties>
</file>