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[Your metric]</c:v>
                </c:pt>
              </c:strCache>
            </c:strRef>
          </c:tx>
          <c:spPr>
            <a:solidFill>
              <a:srgbClr val="2B7278"/>
            </a:solidFill>
            <a:ln w="38100" cap="flat">
              <a:solidFill>
                <a:srgbClr val="2B727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B7278"/>
              </a:solidFill>
              <a:ln w="9525" cap="flat">
                <a:solidFill>
                  <a:srgbClr val="2B727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M1</c:v>
                  </c:pt>
                  <c:pt idx="1">
                    <c:v>M2</c:v>
                  </c:pt>
                  <c:pt idx="2">
                    <c:v>M3</c:v>
                  </c:pt>
                  <c:pt idx="3">
                    <c:v>M4</c:v>
                  </c:pt>
                  <c:pt idx="4">
                    <c:v>M5</c:v>
                  </c:pt>
                  <c:pt idx="5">
                    <c:v>M6</c:v>
                  </c:pt>
                  <c:pt idx="6">
                    <c:v>M7</c:v>
                  </c:pt>
                  <c:pt idx="7">
                    <c:v>M8</c:v>
                  </c:pt>
                  <c:pt idx="8">
                    <c:v>M9</c:v>
                  </c:pt>
                  <c:pt idx="9">
                    <c:v>M10</c:v>
                  </c:pt>
                  <c:pt idx="10">
                    <c:v>M11</c:v>
                  </c:pt>
                  <c:pt idx="11">
                    <c:v>M12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17</c:v>
                </c:pt>
                <c:pt idx="4">
                  <c:v>21</c:v>
                </c:pt>
                <c:pt idx="5">
                  <c:v>26</c:v>
                </c:pt>
                <c:pt idx="6">
                  <c:v>30</c:v>
                </c:pt>
                <c:pt idx="7">
                  <c:v>37</c:v>
                </c:pt>
                <c:pt idx="8">
                  <c:v>44</c:v>
                </c:pt>
                <c:pt idx="9">
                  <c:v>52</c:v>
                </c:pt>
                <c:pt idx="10">
                  <c:v>63</c:v>
                </c:pt>
                <c:pt idx="11">
                  <c:v>75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47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
Leave off: A tagline that sounds like a brand and explains nothing.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SUMMARY: [Company] in one slide
Example: Acme: $168k ARR, 128% net retention, raising $8M
What goes on it:
- What you do, the traction, and the raise, on one slide
- A partner should be able to forward this slide alone
Leave off: Repeating the cover.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 [Product] [does what] so [result]
Example: Acme predicts no-shows and refills the slot two days ahead
What goes on it:
- What you do about the problem, in one sentence
- The result for the customer, as a number if you have one
Leave off: A feature list. Features belong on the product slide.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PRODUCT: [How it works] in [n] steps
Example: Connect, predict, refill: live in an afternoon
What goes on it:
- One screenshot or the flow in three steps
- What the customer does and what the product does
Leave off: Every screen you have built.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TRACTION: [Metric] up [x] in [period]
Example: ARR up 8x in a year, to $168k
What goes on it:
- One chart of the metric that matters, over time
- Retention or repeat use beside it
Leave off: Cumulative charts, vanity numbers, and no dates on the axis.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TO MARKET: We reach [customers] through [channel] at [cost]
Example: Sold through two scheduling partners; each group brings 8 to 30 clinics
What goes on it:
- The channel that works today, with its numbers
- The next one, and how you will test it
Leave off: Every channel at once: SEO, events, partnerships, paid.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COMPETITION: Why [customers] choose us over [alternative]
Example: Reminders tell patients; Acme refills the slot
What goes on it:
- What customers use today, including doing nothing
- The one or two things you do that they cannot
Leave off: A 2×2 where you are alone in the top right, or "no competitors".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ROADMAP: [Milestone] by [date], [next] by [date]
Example: 150 clinics in 2026; dental and physiotherapy in 2027
What goes on it:
- Three milestones with dates
- What each one proves
Leave off: A product backlog.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FINANCIALS: [Revenue] by [year] on [burn]
Example: $1.2M ARR in 20 months on $2.5M
What goes on it:
- Revenue and burn for three years, by year
- The two or three assumptions everything rests on
Leave off: A full P&amp;L in 10-point type. Send the model separately.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$8M to reach 150 clinics and $1.2M ARR in 20 months
What goes on it:
- The amount, and the runway it buys
- The milestones it reaches, which set up the next round
- Use of funds in three lines at most
Leave off: An amount with no milestone, or "$1M to $3M".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[Name], [email], [website]
Example: Maya Chen · maya@acme.example · acme.example
What goes on it:
- A name, an email and the website
- Nothing else: this is the slide left on screen
Leave off: "Questions?" with no way to reach you.
From the the series a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[Round] round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SUMMARY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in one slide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$168k ARR, 128% net retention, raising $8M"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do, the traction, and the raise, on one slide]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 partner should be able to forward this slide alone]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[Product] [does what] so [result]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 predicts no-shows and refills the slot two days ahead"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do about the problem, in one sentence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for the customer, as a number if you have one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it works] in [n] steps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"Connect, predict, refill: live in an afternoon"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TRACTION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[Metric] up [x] in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"ARR up 8x in a year, to $168k"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GO TO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reach [customers] through [channel] at [cost]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"Sold through two scheduling partners; each group brings 8 to 30 clinics"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channel that works today, with its numbers]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next one, and how you will test it]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COMPETITION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[customers] choose us over [alternative]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"Reminders tell patients; Acme refills the slot"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1106424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286000"/>
                <a:gridCol w="2286000"/>
                <a:gridCol w="228600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[You]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727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[Today's way]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[Competitor]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[What customers care about most]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[Second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B121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[Third thing]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2B72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AC312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✗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6B747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Partly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· ROADMAP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[Milestone] by [date], [next] by [date]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"150 clinics in 2026; dental and physiotherapy in 2027"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[Three milestones with dates]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each one proves]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· FINANCIALS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[Revenue] by [year] on [burn]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"$1.2M ARR in 20 months on $2.5M"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548640" y="228600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8503920" y="228600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732520" y="242316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[Headline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is, and when]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503920" y="4297680"/>
            <a:ext cx="3108960" cy="1737360"/>
          </a:xfrm>
          <a:prstGeom prst="roundRect">
            <a:avLst>
              <a:gd name="adj" fmla="val 4211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32520" y="4434840"/>
            <a:ext cx="2651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[Second number]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[Retention, margin or growth]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" y="6126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data: right-click the chart and edit the data.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$8M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0175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 · [website]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3931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line: what you do and what you are raising]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Series A deck</dc:title>
  <dc:subject>PptxGenJS Presentation</dc:subject>
  <dc:creator>Millionrounds</dc:creator>
  <cp:lastModifiedBy>Millionrounds</cp:lastModifiedBy>
  <cp:revision>1</cp:revision>
  <dcterms:created xsi:type="dcterms:W3CDTF">2026-10-26T10:29:55Z</dcterms:created>
  <dcterms:modified xsi:type="dcterms:W3CDTF">2026-10-26T10:29:55Z</dcterms:modified>
</cp:coreProperties>
</file>