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B7278"/>
              </a:solidFill>
              <a:effectLst/>
            </c:spPr>
          </c:dPt>
          <c:dPt>
            <c:idx val="1"/>
            <c:bubble3D val="0"/>
            <c:spPr>
              <a:solidFill>
                <a:srgbClr val="0B1214"/>
              </a:solidFill>
              <a:effectLst/>
            </c:spPr>
          </c:dPt>
          <c:dPt>
            <c:idx val="2"/>
            <c:bubble3D val="0"/>
            <c:spPr>
              <a:solidFill>
                <a:srgbClr val="9AB5B7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[Product]</c:v>
                </c:pt>
                <c:pt idx="1">
                  <c:v>[Sales]</c:v>
                </c:pt>
                <c:pt idx="2">
                  <c:v>[Operations]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55</c:v>
                </c:pt>
                <c:pt idx="1">
                  <c:v>35</c:v>
                </c:pt>
                <c:pt idx="2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COVER: [Company]: [what you do] for [whom]
Example: Acme: fills the appointments clinics lose to no-shows
What goes on it:
- The name and one line a stranger could repeat
- The round and the date
Leave off: A tagline that sounds like a brand and explains nothing.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[Who] lose [what] every [period]
Example: Clinics lose 18% of appointments to no-shows
What goes on it:
- Who has the problem, in one line
- What it costs them, in money or time, with a number
- How they cope today
Leave off: A problem only you have noticed, or one sized in adjectives.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NOW: [What changed] makes this possible now
Example: Scheduling systems opened their APIs in 2024
What goes on it:
- The change: technology, rules or behaviour
- Why nobody could do this five years ago
Leave off: "The market is growing" is not a why-now.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SOLUTION: [Product] [does what] so [result]
Example: Acme predicts no-shows and refills the slot two days ahead
What goes on it:
- What you do about the problem, in one sentence
- The result for the customer, as a number if you have one
Leave off: A feature list. Features belong on the product slide.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PRODUCT: [How it works] in [n] steps
Example: Connect, predict, refill: live in an afternoon
What goes on it:
- One screenshot or the flow in three steps
- What the customer does and what the product does
Leave off: Every screen you have built.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EARLY SIGNALS: [n] [customers] already [did what]
Example: 12 clinics signed letters of intent; 3 are piloting
What goes on it:
- Pilots, letters of intent, a waitlist, pre-orders
- A customer's own words, with their name
Leave off: Logos of companies you have only spoken to.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MARKET: [n] [customers] pay [amount]: a $[size] market
Example: 230,000 clinics at $4,200 a year: a $1B market in the US
What goes on it:
- The market bottom up: customers you can reach times what each pays
- Where you start and where it leads
Leave off: A top-down TAM from an analyst report with no route to it.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BUSINESS MODEL: [Price] per [unit], paid back in [time]
Example: $350 a clinic a month, paid back in under two months
What goes on it:
- Who pays, how much and how often
- Margin, and payback on acquiring a customer if you know it
Leave off: Five revenue streams. Show the one that matters.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TEAM: [Why this team] wins this market
Example: Ran a 60-clinic group; built scheduling at scale
What goes on it:
- The founders, and the one thing each has done that matters here
- Key hires and advisers only if they change the odds
Leave off: Logos of every employer and degree.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ASK: Raising [amount] to reach [milestone] in [months]
Example: Raising $750k to reach 150 clinics and $1.2M ARR in 20 months
What goes on it:
- The amount, and the runway it buys
- The milestones it reaches, which set up the next round
- Use of funds in three lines at most
Leave off: An amount with no milestone, or "$1M to $3M".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CONTACT: [Name], [email], [website]
Example: Maya Chen · maya@acme.example · acme.example
What goes on it:
- A name, an email and the website
- Nothing else: this is the slide left on screen
Leave off: "Questions?" with no way to reach you.
From the the pre-seed deck on millionrounds.com/deck-templates. Delete these notes before you send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B7278"/>
          </a:solidFill>
          <a:ln w="12700">
            <a:solidFill>
              <a:srgbClr val="2B727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01168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</a:t>
            </a:r>
            <a:endParaRPr lang="en-US" sz="5400" dirty="0"/>
          </a:p>
        </p:txBody>
      </p:sp>
      <p:sp>
        <p:nvSpPr>
          <p:cNvPr id="8" name="Text 5"/>
          <p:cNvSpPr/>
          <p:nvPr/>
        </p:nvSpPr>
        <p:spPr>
          <a:xfrm>
            <a:off x="914400" y="31089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you do] for [whom], in one line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14400" y="38404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"Acme: fills the appointments clinics lose to no-shows"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51206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[Round] round · [Month Year]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[Who] lose [what] every [period]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"Clinics lose 18% of appointments to no-shows"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the problem, in one line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them, in money or time, with a number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cope today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WHY NOW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changed] makes this possible now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"Scheduling systems opened their APIs in 2024"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change: technology, rules or behaviour]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nobody could do this five years ago]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■"/>
            </a:pPr>
            <a:r>
              <a:rPr lang="en-US" sz="20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[Third point, or delete]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SOLUTION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[Product] [does what] so [result]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"Acme predicts no-shows and refills the slot two days ahead"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11064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sentence you want remembered, with a number]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48640" y="374904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do about the problem, in one sentence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 for the customer, as a number if you have one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PRODUCT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[How it works] in [n] steps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"Connect, predict, refill: live in an afternoon"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EARLY SIGNALS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[n] [customers] already [did what]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"12 clinics signed letters of intent; 3 are piloting"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3840480"/>
          </a:xfrm>
          <a:prstGeom prst="roundRect">
            <a:avLst>
              <a:gd name="adj" fmla="val 2087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[Step or proof]</a:t>
            </a:r>
            <a:endParaRPr lang="en-US" sz="18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line, or a screenshot here]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MARKET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[n] [customers] pay [amount]: a $[size]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"230,000 clinics at $4,200 a year: a $1B market in the US"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 bottom up: customers you can reach times what each pays · Where you start and where it leads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BUSINESS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[Price] per [unit], paid back in [time]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"$350 a clinic a month, paid back in under two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32816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5676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8107680" y="2286000"/>
            <a:ext cx="3505200" cy="2103120"/>
          </a:xfrm>
          <a:prstGeom prst="roundRect">
            <a:avLst>
              <a:gd name="adj" fmla="val 3478"/>
            </a:avLst>
          </a:prstGeom>
          <a:solidFill>
            <a:srgbClr val="EEF2F2"/>
          </a:solidFill>
          <a:ln w="9525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36280" y="2423160"/>
            <a:ext cx="3048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number]</a:t>
            </a:r>
            <a:endParaRPr lang="en-US" sz="4000" dirty="0"/>
          </a:p>
          <a:p>
            <a:pPr indent="0" marL="0">
              <a:buNone/>
            </a:pPr>
            <a:r>
              <a:rPr lang="en-US" sz="12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measures]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548640" y="4663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pays, how much and how often · Margin, and payback on acquiring a customer if you know it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· TEAM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[Why this team] wins this market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"Ran a 60-clinic group; built scheduling at scale"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56972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34924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32816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9128760" y="2286000"/>
            <a:ext cx="1463040" cy="1463040"/>
          </a:xfrm>
          <a:prstGeom prst="ellipse">
            <a:avLst/>
          </a:prstGeom>
          <a:solidFill>
            <a:srgbClr val="EEF2F2"/>
          </a:solidFill>
          <a:ln w="12700">
            <a:solidFill>
              <a:srgbClr val="D5DC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07680" y="3931920"/>
            <a:ext cx="35052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[Name], [Role]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[The one thing they have done that matters here]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· THE ASK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Raising [amount] to reach [milestone] in [months]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"Raising $750k to reach 150 clinics and $1.2M ARR in 20 months"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48640" y="228600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[$ amount]</a:t>
            </a:r>
            <a:endParaRPr lang="en-US" sz="5400" dirty="0"/>
          </a:p>
        </p:txBody>
      </p:sp>
      <p:sp>
        <p:nvSpPr>
          <p:cNvPr id="10" name="Text 7"/>
          <p:cNvSpPr/>
          <p:nvPr/>
        </p:nvSpPr>
        <p:spPr>
          <a:xfrm>
            <a:off x="548640" y="3474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[Runway in months] · [Milestone it reaches]</a:t>
            </a:r>
            <a:endParaRPr lang="en-US" sz="16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6400800" y="2103120"/>
          <a:ext cx="521208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8"/>
          <p:cNvSpPr/>
          <p:nvPr/>
        </p:nvSpPr>
        <p:spPr>
          <a:xfrm>
            <a:off x="548640" y="4206240"/>
            <a:ext cx="54864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1,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[Milestone 2, with date]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it sets up: the next round]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9525">
            <a:solidFill>
              <a:srgbClr val="D5DCD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[Company] · Confidential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698480" y="64008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914400" y="210312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B1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914400" y="30175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B72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[email] · [website]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14400" y="39319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[One line: what you do and what you are raising]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pre-seed deck</dc:title>
  <dc:subject>PptxGenJS Presentation</dc:subject>
  <dc:creator>Millionrounds</dc:creator>
  <cp:lastModifiedBy>Millionrounds</cp:lastModifiedBy>
  <cp:revision>1</cp:revision>
  <dcterms:created xsi:type="dcterms:W3CDTF">2026-10-26T10:29:48Z</dcterms:created>
  <dcterms:modified xsi:type="dcterms:W3CDTF">2026-10-26T10:29:48Z</dcterms:modified>
</cp:coreProperties>
</file>